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8" r:id="rId4"/>
    <p:sldId id="263" r:id="rId5"/>
    <p:sldId id="259" r:id="rId6"/>
    <p:sldId id="267" r:id="rId7"/>
    <p:sldId id="266" r:id="rId8"/>
    <p:sldId id="260" r:id="rId9"/>
    <p:sldId id="265" r:id="rId10"/>
    <p:sldId id="264" r:id="rId11"/>
    <p:sldId id="261" r:id="rId12"/>
    <p:sldId id="269" r:id="rId13"/>
    <p:sldId id="268" r:id="rId14"/>
    <p:sldId id="257" r:id="rId15"/>
  </p:sldIdLst>
  <p:sldSz cx="12192000" cy="6858000"/>
  <p:notesSz cx="6858000" cy="9144000"/>
  <p:embeddedFontLst>
    <p:embeddedFont>
      <p:font typeface="方正苏新诗柳楷简体" panose="02000000000000000000" pitchFamily="2" charset="-122"/>
      <p:regular r:id="rId16"/>
    </p:embeddedFont>
    <p:embeddedFont>
      <p:font typeface="站酷文艺体" panose="02010600030101010101" charset="-122"/>
      <p:regular r:id="rId17"/>
    </p:embeddedFont>
    <p:embeddedFont>
      <p:font typeface="Arial Unicode MS" panose="020B0604020202020204" pitchFamily="34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D0-4427-959F-4AB0E5353F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D0-4427-959F-4AB0E5353F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15F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D0-4427-959F-4AB0E5353F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3255712"/>
        <c:axId val="283256272"/>
      </c:barChart>
      <c:catAx>
        <c:axId val="28325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3256272"/>
        <c:crosses val="autoZero"/>
        <c:auto val="1"/>
        <c:lblAlgn val="ctr"/>
        <c:lblOffset val="100"/>
        <c:noMultiLvlLbl val="0"/>
      </c:catAx>
      <c:valAx>
        <c:axId val="283256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325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96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06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42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3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45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50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41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1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02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9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7AA12-F76F-4540-B9CE-C2B259BD0929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91DA3-778B-4CF9-AE42-75A6B18BD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9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610746"/>
            <a:ext cx="12192000" cy="15896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56186" y="1943906"/>
            <a:ext cx="9879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Gen Jyuu Gothic X Monospace Bol" panose="020B0609020203020207" pitchFamily="49" charset="-128"/>
              </a:rPr>
              <a:t>梦想是一盏灯，照亮每个人的路</a:t>
            </a:r>
          </a:p>
        </p:txBody>
      </p:sp>
    </p:spTree>
    <p:extLst>
      <p:ext uri="{BB962C8B-B14F-4D97-AF65-F5344CB8AC3E}">
        <p14:creationId xmlns:p14="http://schemas.microsoft.com/office/powerpoint/2010/main" val="2314305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9631" y="1529859"/>
            <a:ext cx="8112369" cy="20011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63175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7" y="506437"/>
            <a:ext cx="5057335" cy="5057335"/>
          </a:xfrm>
          <a:prstGeom prst="rect">
            <a:avLst/>
          </a:prstGeom>
        </p:spPr>
      </p:pic>
      <p:sp>
        <p:nvSpPr>
          <p:cNvPr id="5" name="文本框 28"/>
          <p:cNvSpPr txBox="1"/>
          <p:nvPr/>
        </p:nvSpPr>
        <p:spPr>
          <a:xfrm>
            <a:off x="4936884" y="2530424"/>
            <a:ext cx="6908113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请在此处添加您的详细内容和信息，注意表达简练通俗易懂。更清晰的表达主题内容的含义。更清晰的表达主题内容的含义。</a:t>
            </a:r>
          </a:p>
        </p:txBody>
      </p:sp>
      <p:sp>
        <p:nvSpPr>
          <p:cNvPr id="6" name="文本框 13"/>
          <p:cNvSpPr txBox="1"/>
          <p:nvPr/>
        </p:nvSpPr>
        <p:spPr>
          <a:xfrm>
            <a:off x="6925752" y="18515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4617386" y="4983462"/>
            <a:ext cx="261954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0" name="文本框 15"/>
          <p:cNvSpPr txBox="1"/>
          <p:nvPr/>
        </p:nvSpPr>
        <p:spPr>
          <a:xfrm>
            <a:off x="5245210" y="42132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8671078" y="4983462"/>
            <a:ext cx="261954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2" name="文本框 15"/>
          <p:cNvSpPr txBox="1"/>
          <p:nvPr/>
        </p:nvSpPr>
        <p:spPr>
          <a:xfrm>
            <a:off x="9170375" y="41773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30939" y="4213216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01</a:t>
            </a:r>
            <a:endParaRPr lang="zh-CN" altLang="en-US" sz="2800" dirty="0"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46709" y="4177320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2800" dirty="0"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361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610746"/>
            <a:ext cx="12192000" cy="15896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124222" y="1737356"/>
            <a:ext cx="1294227" cy="12942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41569" y="2020850"/>
            <a:ext cx="8595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3175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19232" y="209208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4292404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63175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824027857"/>
              </p:ext>
            </p:extLst>
          </p:nvPr>
        </p:nvGraphicFramePr>
        <p:xfrm>
          <a:off x="765906" y="1265647"/>
          <a:ext cx="5297269" cy="3912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4"/>
          <p:cNvSpPr txBox="1"/>
          <p:nvPr/>
        </p:nvSpPr>
        <p:spPr>
          <a:xfrm>
            <a:off x="7594209" y="126564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点击添加标题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7594209" y="2112351"/>
            <a:ext cx="403742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594209" y="3403136"/>
            <a:ext cx="403742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594209" y="4777212"/>
            <a:ext cx="403742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710289" y="2112351"/>
            <a:ext cx="590843" cy="4901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20008" y="2452260"/>
            <a:ext cx="362247" cy="3005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710289" y="3409033"/>
            <a:ext cx="590843" cy="4901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120008" y="3748942"/>
            <a:ext cx="362247" cy="3005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710289" y="4705715"/>
            <a:ext cx="590843" cy="4901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120008" y="5045624"/>
            <a:ext cx="362247" cy="3005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810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63175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372" y="506437"/>
            <a:ext cx="6096012" cy="60960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25546" y="2071450"/>
            <a:ext cx="261954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6" name="文本框 15"/>
          <p:cNvSpPr txBox="1"/>
          <p:nvPr/>
        </p:nvSpPr>
        <p:spPr>
          <a:xfrm>
            <a:off x="1770490" y="13152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1325546" y="5029682"/>
            <a:ext cx="261954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8" name="文本框 15"/>
          <p:cNvSpPr txBox="1"/>
          <p:nvPr/>
        </p:nvSpPr>
        <p:spPr>
          <a:xfrm>
            <a:off x="1770490" y="42735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8035835" y="5029682"/>
            <a:ext cx="261954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0" name="文本框 15"/>
          <p:cNvSpPr txBox="1"/>
          <p:nvPr/>
        </p:nvSpPr>
        <p:spPr>
          <a:xfrm>
            <a:off x="8480779" y="42735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8035834" y="2071450"/>
            <a:ext cx="261954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2" name="文本框 15"/>
          <p:cNvSpPr txBox="1"/>
          <p:nvPr/>
        </p:nvSpPr>
        <p:spPr>
          <a:xfrm>
            <a:off x="8480778" y="13152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400839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5561" y="1610746"/>
            <a:ext cx="12192000" cy="15896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75804" y="194390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Arial Unicode MS" panose="020B0604020202020204" pitchFamily="34" charset="-122"/>
              </a:rPr>
              <a:t>演示完毕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88259" y="194390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Arial Unicode MS" panose="020B0604020202020204" pitchFamily="34" charset="-122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544941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矩形 15"/>
          <p:cNvSpPr/>
          <p:nvPr/>
        </p:nvSpPr>
        <p:spPr>
          <a:xfrm>
            <a:off x="7101840" y="5132363"/>
            <a:ext cx="844062" cy="6216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矩形 14"/>
          <p:cNvSpPr/>
          <p:nvPr/>
        </p:nvSpPr>
        <p:spPr>
          <a:xfrm>
            <a:off x="1856935" y="5132363"/>
            <a:ext cx="844062" cy="6216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矩形 13"/>
          <p:cNvSpPr/>
          <p:nvPr/>
        </p:nvSpPr>
        <p:spPr>
          <a:xfrm>
            <a:off x="7101840" y="3432517"/>
            <a:ext cx="844062" cy="6216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矩形 12"/>
          <p:cNvSpPr/>
          <p:nvPr/>
        </p:nvSpPr>
        <p:spPr>
          <a:xfrm>
            <a:off x="1856935" y="3432517"/>
            <a:ext cx="844062" cy="6216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1104309"/>
            <a:ext cx="12192000" cy="1589650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971586" y="1391302"/>
            <a:ext cx="62488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  o  n  t  e  n  t  s</a:t>
            </a:r>
            <a:endParaRPr lang="zh-CN" altLang="en-US" sz="6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04624" y="3530991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01  </a:t>
            </a:r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49529" y="3530991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02  </a:t>
            </a:r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04623" y="5230837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03  </a:t>
            </a:r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49528" y="5230837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04  </a:t>
            </a:r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256846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610746"/>
            <a:ext cx="12192000" cy="15896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124222" y="1737356"/>
            <a:ext cx="1294227" cy="12942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41569" y="2020850"/>
            <a:ext cx="8595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3175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19232" y="209208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838211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07008" y="37982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285253" y="928520"/>
            <a:ext cx="3223109" cy="21101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657378" y="4258409"/>
            <a:ext cx="4523885" cy="1965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51534" y="1815841"/>
            <a:ext cx="2659676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3070893" y="11660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496910" y="5009847"/>
            <a:ext cx="2659676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5"/>
          <p:cNvSpPr txBox="1"/>
          <p:nvPr/>
        </p:nvSpPr>
        <p:spPr>
          <a:xfrm>
            <a:off x="6914844" y="440511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285252" y="3165229"/>
            <a:ext cx="3223110" cy="3058220"/>
            <a:chOff x="2811757" y="3094891"/>
            <a:chExt cx="3223110" cy="3058220"/>
          </a:xfrm>
          <a:blipFill>
            <a:blip r:embed="rId2"/>
            <a:stretch>
              <a:fillRect/>
            </a:stretch>
          </a:blipFill>
        </p:grpSpPr>
        <p:sp>
          <p:nvSpPr>
            <p:cNvPr id="16" name="矩形 15"/>
            <p:cNvSpPr/>
            <p:nvPr/>
          </p:nvSpPr>
          <p:spPr>
            <a:xfrm>
              <a:off x="2811758" y="3094891"/>
              <a:ext cx="3223109" cy="1340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811757" y="4562370"/>
              <a:ext cx="3223109" cy="1590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57378" y="936692"/>
            <a:ext cx="4557922" cy="3240205"/>
            <a:chOff x="5390092" y="866354"/>
            <a:chExt cx="4557922" cy="3240205"/>
          </a:xfrm>
          <a:blipFill>
            <a:blip r:embed="rId3"/>
            <a:stretch>
              <a:fillRect/>
            </a:stretch>
          </a:blipFill>
        </p:grpSpPr>
        <p:sp>
          <p:nvSpPr>
            <p:cNvPr id="19" name="矩形 18"/>
            <p:cNvSpPr/>
            <p:nvPr/>
          </p:nvSpPr>
          <p:spPr>
            <a:xfrm>
              <a:off x="5390092" y="866354"/>
              <a:ext cx="4557922" cy="18024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390092" y="2750345"/>
              <a:ext cx="4557922" cy="13562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966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610746"/>
            <a:ext cx="12192000" cy="15896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124222" y="1737356"/>
            <a:ext cx="1294227" cy="12942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41569" y="2020850"/>
            <a:ext cx="8595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3175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19232" y="209208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3826724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63175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52" y="351691"/>
            <a:ext cx="4464660" cy="5802923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6344529" y="1406769"/>
            <a:ext cx="1069145" cy="1069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344528" y="3050344"/>
            <a:ext cx="1069145" cy="1069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344528" y="4693919"/>
            <a:ext cx="1069145" cy="10691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225"/>
          <p:cNvGrpSpPr/>
          <p:nvPr/>
        </p:nvGrpSpPr>
        <p:grpSpPr>
          <a:xfrm>
            <a:off x="6625894" y="1685753"/>
            <a:ext cx="506412" cy="511175"/>
            <a:chOff x="4381500" y="2413000"/>
            <a:chExt cx="506412" cy="511175"/>
          </a:xfrm>
          <a:solidFill>
            <a:schemeClr val="bg1"/>
          </a:solidFill>
        </p:grpSpPr>
        <p:sp>
          <p:nvSpPr>
            <p:cNvPr id="8" name="Freeform 66"/>
            <p:cNvSpPr>
              <a:spLocks noEditPoints="1"/>
            </p:cNvSpPr>
            <p:nvPr/>
          </p:nvSpPr>
          <p:spPr bwMode="auto">
            <a:xfrm>
              <a:off x="4381500" y="2413000"/>
              <a:ext cx="506412" cy="511175"/>
            </a:xfrm>
            <a:custGeom>
              <a:avLst/>
              <a:gdLst>
                <a:gd name="T0" fmla="*/ 67 w 135"/>
                <a:gd name="T1" fmla="*/ 136 h 136"/>
                <a:gd name="T2" fmla="*/ 0 w 135"/>
                <a:gd name="T3" fmla="*/ 68 h 136"/>
                <a:gd name="T4" fmla="*/ 67 w 135"/>
                <a:gd name="T5" fmla="*/ 0 h 136"/>
                <a:gd name="T6" fmla="*/ 135 w 135"/>
                <a:gd name="T7" fmla="*/ 68 h 136"/>
                <a:gd name="T8" fmla="*/ 67 w 135"/>
                <a:gd name="T9" fmla="*/ 136 h 136"/>
                <a:gd name="T10" fmla="*/ 67 w 135"/>
                <a:gd name="T11" fmla="*/ 8 h 136"/>
                <a:gd name="T12" fmla="*/ 7 w 135"/>
                <a:gd name="T13" fmla="*/ 68 h 136"/>
                <a:gd name="T14" fmla="*/ 67 w 135"/>
                <a:gd name="T15" fmla="*/ 128 h 136"/>
                <a:gd name="T16" fmla="*/ 128 w 135"/>
                <a:gd name="T17" fmla="*/ 68 h 136"/>
                <a:gd name="T18" fmla="*/ 67 w 135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67" y="136"/>
                  </a:moveTo>
                  <a:cubicBezTo>
                    <a:pt x="30" y="136"/>
                    <a:pt x="0" y="105"/>
                    <a:pt x="0" y="68"/>
                  </a:cubicBezTo>
                  <a:cubicBezTo>
                    <a:pt x="0" y="31"/>
                    <a:pt x="30" y="0"/>
                    <a:pt x="67" y="0"/>
                  </a:cubicBezTo>
                  <a:cubicBezTo>
                    <a:pt x="105" y="0"/>
                    <a:pt x="135" y="31"/>
                    <a:pt x="135" y="68"/>
                  </a:cubicBezTo>
                  <a:cubicBezTo>
                    <a:pt x="135" y="105"/>
                    <a:pt x="105" y="136"/>
                    <a:pt x="67" y="136"/>
                  </a:cubicBezTo>
                  <a:close/>
                  <a:moveTo>
                    <a:pt x="67" y="8"/>
                  </a:moveTo>
                  <a:cubicBezTo>
                    <a:pt x="34" y="8"/>
                    <a:pt x="7" y="35"/>
                    <a:pt x="7" y="68"/>
                  </a:cubicBezTo>
                  <a:cubicBezTo>
                    <a:pt x="7" y="101"/>
                    <a:pt x="34" y="128"/>
                    <a:pt x="67" y="128"/>
                  </a:cubicBezTo>
                  <a:cubicBezTo>
                    <a:pt x="100" y="128"/>
                    <a:pt x="128" y="101"/>
                    <a:pt x="128" y="68"/>
                  </a:cubicBezTo>
                  <a:cubicBezTo>
                    <a:pt x="128" y="35"/>
                    <a:pt x="100" y="8"/>
                    <a:pt x="6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9" name="Freeform 67"/>
            <p:cNvSpPr/>
            <p:nvPr/>
          </p:nvSpPr>
          <p:spPr bwMode="auto">
            <a:xfrm>
              <a:off x="4459288" y="2473325"/>
              <a:ext cx="354012" cy="379413"/>
            </a:xfrm>
            <a:custGeom>
              <a:avLst/>
              <a:gdLst>
                <a:gd name="T0" fmla="*/ 7 w 94"/>
                <a:gd name="T1" fmla="*/ 101 h 101"/>
                <a:gd name="T2" fmla="*/ 0 w 94"/>
                <a:gd name="T3" fmla="*/ 98 h 101"/>
                <a:gd name="T4" fmla="*/ 15 w 94"/>
                <a:gd name="T5" fmla="*/ 87 h 101"/>
                <a:gd name="T6" fmla="*/ 31 w 94"/>
                <a:gd name="T7" fmla="*/ 76 h 101"/>
                <a:gd name="T8" fmla="*/ 31 w 94"/>
                <a:gd name="T9" fmla="*/ 70 h 101"/>
                <a:gd name="T10" fmla="*/ 23 w 94"/>
                <a:gd name="T11" fmla="*/ 57 h 101"/>
                <a:gd name="T12" fmla="*/ 18 w 94"/>
                <a:gd name="T13" fmla="*/ 47 h 101"/>
                <a:gd name="T14" fmla="*/ 20 w 94"/>
                <a:gd name="T15" fmla="*/ 40 h 101"/>
                <a:gd name="T16" fmla="*/ 19 w 94"/>
                <a:gd name="T17" fmla="*/ 26 h 101"/>
                <a:gd name="T18" fmla="*/ 46 w 94"/>
                <a:gd name="T19" fmla="*/ 0 h 101"/>
                <a:gd name="T20" fmla="*/ 60 w 94"/>
                <a:gd name="T21" fmla="*/ 5 h 101"/>
                <a:gd name="T22" fmla="*/ 74 w 94"/>
                <a:gd name="T23" fmla="*/ 26 h 101"/>
                <a:gd name="T24" fmla="*/ 72 w 94"/>
                <a:gd name="T25" fmla="*/ 41 h 101"/>
                <a:gd name="T26" fmla="*/ 74 w 94"/>
                <a:gd name="T27" fmla="*/ 47 h 101"/>
                <a:gd name="T28" fmla="*/ 69 w 94"/>
                <a:gd name="T29" fmla="*/ 57 h 101"/>
                <a:gd name="T30" fmla="*/ 62 w 94"/>
                <a:gd name="T31" fmla="*/ 70 h 101"/>
                <a:gd name="T32" fmla="*/ 62 w 94"/>
                <a:gd name="T33" fmla="*/ 76 h 101"/>
                <a:gd name="T34" fmla="*/ 76 w 94"/>
                <a:gd name="T35" fmla="*/ 85 h 101"/>
                <a:gd name="T36" fmla="*/ 94 w 94"/>
                <a:gd name="T37" fmla="*/ 97 h 101"/>
                <a:gd name="T38" fmla="*/ 87 w 94"/>
                <a:gd name="T39" fmla="*/ 100 h 101"/>
                <a:gd name="T40" fmla="*/ 73 w 94"/>
                <a:gd name="T41" fmla="*/ 92 h 101"/>
                <a:gd name="T42" fmla="*/ 55 w 94"/>
                <a:gd name="T43" fmla="*/ 76 h 101"/>
                <a:gd name="T44" fmla="*/ 55 w 94"/>
                <a:gd name="T45" fmla="*/ 66 h 101"/>
                <a:gd name="T46" fmla="*/ 56 w 94"/>
                <a:gd name="T47" fmla="*/ 65 h 101"/>
                <a:gd name="T48" fmla="*/ 61 w 94"/>
                <a:gd name="T49" fmla="*/ 55 h 101"/>
                <a:gd name="T50" fmla="*/ 61 w 94"/>
                <a:gd name="T51" fmla="*/ 52 h 101"/>
                <a:gd name="T52" fmla="*/ 64 w 94"/>
                <a:gd name="T53" fmla="*/ 52 h 101"/>
                <a:gd name="T54" fmla="*/ 66 w 94"/>
                <a:gd name="T55" fmla="*/ 47 h 101"/>
                <a:gd name="T56" fmla="*/ 65 w 94"/>
                <a:gd name="T57" fmla="*/ 44 h 101"/>
                <a:gd name="T58" fmla="*/ 64 w 94"/>
                <a:gd name="T59" fmla="*/ 43 h 101"/>
                <a:gd name="T60" fmla="*/ 64 w 94"/>
                <a:gd name="T61" fmla="*/ 41 h 101"/>
                <a:gd name="T62" fmla="*/ 67 w 94"/>
                <a:gd name="T63" fmla="*/ 26 h 101"/>
                <a:gd name="T64" fmla="*/ 58 w 94"/>
                <a:gd name="T65" fmla="*/ 12 h 101"/>
                <a:gd name="T66" fmla="*/ 56 w 94"/>
                <a:gd name="T67" fmla="*/ 12 h 101"/>
                <a:gd name="T68" fmla="*/ 55 w 94"/>
                <a:gd name="T69" fmla="*/ 11 h 101"/>
                <a:gd name="T70" fmla="*/ 46 w 94"/>
                <a:gd name="T71" fmla="*/ 8 h 101"/>
                <a:gd name="T72" fmla="*/ 26 w 94"/>
                <a:gd name="T73" fmla="*/ 26 h 101"/>
                <a:gd name="T74" fmla="*/ 28 w 94"/>
                <a:gd name="T75" fmla="*/ 40 h 101"/>
                <a:gd name="T76" fmla="*/ 28 w 94"/>
                <a:gd name="T77" fmla="*/ 42 h 101"/>
                <a:gd name="T78" fmla="*/ 27 w 94"/>
                <a:gd name="T79" fmla="*/ 44 h 101"/>
                <a:gd name="T80" fmla="*/ 26 w 94"/>
                <a:gd name="T81" fmla="*/ 47 h 101"/>
                <a:gd name="T82" fmla="*/ 29 w 94"/>
                <a:gd name="T83" fmla="*/ 52 h 101"/>
                <a:gd name="T84" fmla="*/ 31 w 94"/>
                <a:gd name="T85" fmla="*/ 53 h 101"/>
                <a:gd name="T86" fmla="*/ 31 w 94"/>
                <a:gd name="T87" fmla="*/ 55 h 101"/>
                <a:gd name="T88" fmla="*/ 36 w 94"/>
                <a:gd name="T89" fmla="*/ 65 h 101"/>
                <a:gd name="T90" fmla="*/ 38 w 94"/>
                <a:gd name="T91" fmla="*/ 66 h 101"/>
                <a:gd name="T92" fmla="*/ 38 w 94"/>
                <a:gd name="T93" fmla="*/ 76 h 101"/>
                <a:gd name="T94" fmla="*/ 18 w 94"/>
                <a:gd name="T95" fmla="*/ 94 h 101"/>
                <a:gd name="T96" fmla="*/ 7 w 94"/>
                <a:gd name="T9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" h="101">
                  <a:moveTo>
                    <a:pt x="7" y="10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3"/>
                    <a:pt x="8" y="91"/>
                    <a:pt x="15" y="87"/>
                  </a:cubicBezTo>
                  <a:cubicBezTo>
                    <a:pt x="22" y="84"/>
                    <a:pt x="31" y="81"/>
                    <a:pt x="31" y="76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28" y="68"/>
                    <a:pt x="24" y="63"/>
                    <a:pt x="23" y="57"/>
                  </a:cubicBezTo>
                  <a:cubicBezTo>
                    <a:pt x="21" y="55"/>
                    <a:pt x="18" y="51"/>
                    <a:pt x="18" y="47"/>
                  </a:cubicBezTo>
                  <a:cubicBezTo>
                    <a:pt x="18" y="44"/>
                    <a:pt x="19" y="42"/>
                    <a:pt x="20" y="40"/>
                  </a:cubicBezTo>
                  <a:cubicBezTo>
                    <a:pt x="20" y="37"/>
                    <a:pt x="19" y="31"/>
                    <a:pt x="19" y="26"/>
                  </a:cubicBezTo>
                  <a:cubicBezTo>
                    <a:pt x="19" y="10"/>
                    <a:pt x="29" y="0"/>
                    <a:pt x="46" y="0"/>
                  </a:cubicBezTo>
                  <a:cubicBezTo>
                    <a:pt x="51" y="0"/>
                    <a:pt x="57" y="2"/>
                    <a:pt x="60" y="5"/>
                  </a:cubicBezTo>
                  <a:cubicBezTo>
                    <a:pt x="68" y="6"/>
                    <a:pt x="74" y="15"/>
                    <a:pt x="74" y="26"/>
                  </a:cubicBezTo>
                  <a:cubicBezTo>
                    <a:pt x="74" y="33"/>
                    <a:pt x="73" y="38"/>
                    <a:pt x="72" y="41"/>
                  </a:cubicBezTo>
                  <a:cubicBezTo>
                    <a:pt x="73" y="42"/>
                    <a:pt x="74" y="44"/>
                    <a:pt x="74" y="47"/>
                  </a:cubicBezTo>
                  <a:cubicBezTo>
                    <a:pt x="74" y="52"/>
                    <a:pt x="71" y="55"/>
                    <a:pt x="69" y="57"/>
                  </a:cubicBezTo>
                  <a:cubicBezTo>
                    <a:pt x="68" y="64"/>
                    <a:pt x="64" y="68"/>
                    <a:pt x="62" y="70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2" y="80"/>
                    <a:pt x="69" y="82"/>
                    <a:pt x="76" y="85"/>
                  </a:cubicBezTo>
                  <a:cubicBezTo>
                    <a:pt x="83" y="88"/>
                    <a:pt x="91" y="91"/>
                    <a:pt x="94" y="97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6" y="97"/>
                    <a:pt x="79" y="94"/>
                    <a:pt x="73" y="92"/>
                  </a:cubicBezTo>
                  <a:cubicBezTo>
                    <a:pt x="64" y="89"/>
                    <a:pt x="55" y="85"/>
                    <a:pt x="55" y="7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61" y="61"/>
                    <a:pt x="61" y="55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6" y="50"/>
                    <a:pt x="66" y="47"/>
                  </a:cubicBezTo>
                  <a:cubicBezTo>
                    <a:pt x="66" y="46"/>
                    <a:pt x="65" y="45"/>
                    <a:pt x="65" y="44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7" y="34"/>
                    <a:pt x="67" y="26"/>
                  </a:cubicBezTo>
                  <a:cubicBezTo>
                    <a:pt x="67" y="19"/>
                    <a:pt x="63" y="12"/>
                    <a:pt x="5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9"/>
                    <a:pt x="51" y="8"/>
                    <a:pt x="46" y="8"/>
                  </a:cubicBezTo>
                  <a:cubicBezTo>
                    <a:pt x="34" y="8"/>
                    <a:pt x="26" y="15"/>
                    <a:pt x="26" y="26"/>
                  </a:cubicBezTo>
                  <a:cubicBezTo>
                    <a:pt x="26" y="31"/>
                    <a:pt x="28" y="40"/>
                    <a:pt x="28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6" y="45"/>
                    <a:pt x="26" y="47"/>
                  </a:cubicBezTo>
                  <a:cubicBezTo>
                    <a:pt x="26" y="49"/>
                    <a:pt x="28" y="51"/>
                    <a:pt x="29" y="52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1"/>
                    <a:pt x="36" y="65"/>
                    <a:pt x="36" y="6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85"/>
                    <a:pt x="27" y="90"/>
                    <a:pt x="18" y="94"/>
                  </a:cubicBezTo>
                  <a:cubicBezTo>
                    <a:pt x="14" y="96"/>
                    <a:pt x="8" y="99"/>
                    <a:pt x="7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10" name="Freeform 191"/>
          <p:cNvSpPr>
            <a:spLocks noEditPoints="1"/>
          </p:cNvSpPr>
          <p:nvPr/>
        </p:nvSpPr>
        <p:spPr bwMode="auto">
          <a:xfrm>
            <a:off x="6655788" y="3389653"/>
            <a:ext cx="392112" cy="390525"/>
          </a:xfrm>
          <a:custGeom>
            <a:avLst/>
            <a:gdLst>
              <a:gd name="T0" fmla="*/ 92 w 104"/>
              <a:gd name="T1" fmla="*/ 44 h 104"/>
              <a:gd name="T2" fmla="*/ 83 w 104"/>
              <a:gd name="T3" fmla="*/ 44 h 104"/>
              <a:gd name="T4" fmla="*/ 84 w 104"/>
              <a:gd name="T5" fmla="*/ 52 h 104"/>
              <a:gd name="T6" fmla="*/ 52 w 104"/>
              <a:gd name="T7" fmla="*/ 84 h 104"/>
              <a:gd name="T8" fmla="*/ 20 w 104"/>
              <a:gd name="T9" fmla="*/ 52 h 104"/>
              <a:gd name="T10" fmla="*/ 21 w 104"/>
              <a:gd name="T11" fmla="*/ 44 h 104"/>
              <a:gd name="T12" fmla="*/ 12 w 104"/>
              <a:gd name="T13" fmla="*/ 44 h 104"/>
              <a:gd name="T14" fmla="*/ 12 w 104"/>
              <a:gd name="T15" fmla="*/ 88 h 104"/>
              <a:gd name="T16" fmla="*/ 16 w 104"/>
              <a:gd name="T17" fmla="*/ 92 h 104"/>
              <a:gd name="T18" fmla="*/ 88 w 104"/>
              <a:gd name="T19" fmla="*/ 92 h 104"/>
              <a:gd name="T20" fmla="*/ 92 w 104"/>
              <a:gd name="T21" fmla="*/ 88 h 104"/>
              <a:gd name="T22" fmla="*/ 92 w 104"/>
              <a:gd name="T23" fmla="*/ 44 h 104"/>
              <a:gd name="T24" fmla="*/ 92 w 104"/>
              <a:gd name="T25" fmla="*/ 16 h 104"/>
              <a:gd name="T26" fmla="*/ 88 w 104"/>
              <a:gd name="T27" fmla="*/ 12 h 104"/>
              <a:gd name="T28" fmla="*/ 76 w 104"/>
              <a:gd name="T29" fmla="*/ 12 h 104"/>
              <a:gd name="T30" fmla="*/ 72 w 104"/>
              <a:gd name="T31" fmla="*/ 16 h 104"/>
              <a:gd name="T32" fmla="*/ 72 w 104"/>
              <a:gd name="T33" fmla="*/ 28 h 104"/>
              <a:gd name="T34" fmla="*/ 76 w 104"/>
              <a:gd name="T35" fmla="*/ 32 h 104"/>
              <a:gd name="T36" fmla="*/ 88 w 104"/>
              <a:gd name="T37" fmla="*/ 32 h 104"/>
              <a:gd name="T38" fmla="*/ 92 w 104"/>
              <a:gd name="T39" fmla="*/ 28 h 104"/>
              <a:gd name="T40" fmla="*/ 92 w 104"/>
              <a:gd name="T41" fmla="*/ 16 h 104"/>
              <a:gd name="T42" fmla="*/ 52 w 104"/>
              <a:gd name="T43" fmla="*/ 32 h 104"/>
              <a:gd name="T44" fmla="*/ 32 w 104"/>
              <a:gd name="T45" fmla="*/ 52 h 104"/>
              <a:gd name="T46" fmla="*/ 52 w 104"/>
              <a:gd name="T47" fmla="*/ 72 h 104"/>
              <a:gd name="T48" fmla="*/ 72 w 104"/>
              <a:gd name="T49" fmla="*/ 52 h 104"/>
              <a:gd name="T50" fmla="*/ 52 w 104"/>
              <a:gd name="T51" fmla="*/ 32 h 104"/>
              <a:gd name="T52" fmla="*/ 92 w 104"/>
              <a:gd name="T53" fmla="*/ 104 h 104"/>
              <a:gd name="T54" fmla="*/ 12 w 104"/>
              <a:gd name="T55" fmla="*/ 104 h 104"/>
              <a:gd name="T56" fmla="*/ 0 w 104"/>
              <a:gd name="T57" fmla="*/ 92 h 104"/>
              <a:gd name="T58" fmla="*/ 0 w 104"/>
              <a:gd name="T59" fmla="*/ 12 h 104"/>
              <a:gd name="T60" fmla="*/ 12 w 104"/>
              <a:gd name="T61" fmla="*/ 0 h 104"/>
              <a:gd name="T62" fmla="*/ 92 w 104"/>
              <a:gd name="T63" fmla="*/ 0 h 104"/>
              <a:gd name="T64" fmla="*/ 104 w 104"/>
              <a:gd name="T65" fmla="*/ 12 h 104"/>
              <a:gd name="T66" fmla="*/ 104 w 104"/>
              <a:gd name="T67" fmla="*/ 92 h 104"/>
              <a:gd name="T68" fmla="*/ 92 w 104"/>
              <a:gd name="T6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4" h="104">
                <a:moveTo>
                  <a:pt x="92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84" y="47"/>
                  <a:pt x="84" y="49"/>
                  <a:pt x="84" y="52"/>
                </a:cubicBezTo>
                <a:cubicBezTo>
                  <a:pt x="84" y="70"/>
                  <a:pt x="70" y="84"/>
                  <a:pt x="52" y="84"/>
                </a:cubicBezTo>
                <a:cubicBezTo>
                  <a:pt x="34" y="84"/>
                  <a:pt x="20" y="70"/>
                  <a:pt x="20" y="52"/>
                </a:cubicBezTo>
                <a:cubicBezTo>
                  <a:pt x="20" y="49"/>
                  <a:pt x="20" y="47"/>
                  <a:pt x="21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88"/>
                  <a:pt x="12" y="88"/>
                  <a:pt x="12" y="88"/>
                </a:cubicBezTo>
                <a:cubicBezTo>
                  <a:pt x="12" y="90"/>
                  <a:pt x="14" y="92"/>
                  <a:pt x="16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0" y="92"/>
                  <a:pt x="92" y="90"/>
                  <a:pt x="92" y="88"/>
                </a:cubicBezTo>
                <a:lnTo>
                  <a:pt x="92" y="44"/>
                </a:lnTo>
                <a:close/>
                <a:moveTo>
                  <a:pt x="92" y="16"/>
                </a:moveTo>
                <a:cubicBezTo>
                  <a:pt x="92" y="14"/>
                  <a:pt x="90" y="12"/>
                  <a:pt x="88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4" y="12"/>
                  <a:pt x="72" y="14"/>
                  <a:pt x="72" y="16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30"/>
                  <a:pt x="74" y="32"/>
                  <a:pt x="76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90" y="32"/>
                  <a:pt x="92" y="30"/>
                  <a:pt x="92" y="28"/>
                </a:cubicBezTo>
                <a:lnTo>
                  <a:pt x="92" y="16"/>
                </a:lnTo>
                <a:close/>
                <a:moveTo>
                  <a:pt x="52" y="32"/>
                </a:moveTo>
                <a:cubicBezTo>
                  <a:pt x="41" y="32"/>
                  <a:pt x="32" y="41"/>
                  <a:pt x="32" y="52"/>
                </a:cubicBezTo>
                <a:cubicBezTo>
                  <a:pt x="32" y="63"/>
                  <a:pt x="41" y="72"/>
                  <a:pt x="52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2"/>
                  <a:pt x="52" y="32"/>
                </a:cubicBezTo>
                <a:moveTo>
                  <a:pt x="92" y="104"/>
                </a:move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9" y="0"/>
                  <a:pt x="104" y="5"/>
                  <a:pt x="104" y="1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9"/>
                  <a:pt x="99" y="104"/>
                  <a:pt x="92" y="10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grpSp>
        <p:nvGrpSpPr>
          <p:cNvPr id="11" name="Group 245"/>
          <p:cNvGrpSpPr/>
          <p:nvPr/>
        </p:nvGrpSpPr>
        <p:grpSpPr>
          <a:xfrm>
            <a:off x="6593350" y="4942741"/>
            <a:ext cx="571500" cy="571500"/>
            <a:chOff x="3595688" y="4638675"/>
            <a:chExt cx="571500" cy="571500"/>
          </a:xfrm>
          <a:solidFill>
            <a:schemeClr val="bg1"/>
          </a:solidFill>
        </p:grpSpPr>
        <p:sp>
          <p:nvSpPr>
            <p:cNvPr id="12" name="Freeform 54"/>
            <p:cNvSpPr>
              <a:spLocks noEditPoints="1"/>
            </p:cNvSpPr>
            <p:nvPr/>
          </p:nvSpPr>
          <p:spPr bwMode="auto">
            <a:xfrm>
              <a:off x="3746500" y="4787900"/>
              <a:ext cx="269875" cy="2714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0" y="8"/>
                    <a:pt x="8" y="20"/>
                    <a:pt x="8" y="36"/>
                  </a:cubicBezTo>
                  <a:cubicBezTo>
                    <a:pt x="8" y="52"/>
                    <a:pt x="20" y="64"/>
                    <a:pt x="36" y="64"/>
                  </a:cubicBezTo>
                  <a:cubicBezTo>
                    <a:pt x="52" y="64"/>
                    <a:pt x="64" y="52"/>
                    <a:pt x="64" y="36"/>
                  </a:cubicBezTo>
                  <a:cubicBezTo>
                    <a:pt x="64" y="20"/>
                    <a:pt x="52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3" name="Freeform 55"/>
            <p:cNvSpPr>
              <a:spLocks noEditPoints="1"/>
            </p:cNvSpPr>
            <p:nvPr/>
          </p:nvSpPr>
          <p:spPr bwMode="auto">
            <a:xfrm>
              <a:off x="3595688" y="4638675"/>
              <a:ext cx="571500" cy="571500"/>
            </a:xfrm>
            <a:custGeom>
              <a:avLst/>
              <a:gdLst>
                <a:gd name="T0" fmla="*/ 65 w 152"/>
                <a:gd name="T1" fmla="*/ 152 h 152"/>
                <a:gd name="T2" fmla="*/ 47 w 152"/>
                <a:gd name="T3" fmla="*/ 128 h 152"/>
                <a:gd name="T4" fmla="*/ 15 w 152"/>
                <a:gd name="T5" fmla="*/ 122 h 152"/>
                <a:gd name="T6" fmla="*/ 19 w 152"/>
                <a:gd name="T7" fmla="*/ 93 h 152"/>
                <a:gd name="T8" fmla="*/ 0 w 152"/>
                <a:gd name="T9" fmla="*/ 65 h 152"/>
                <a:gd name="T10" fmla="*/ 24 w 152"/>
                <a:gd name="T11" fmla="*/ 47 h 152"/>
                <a:gd name="T12" fmla="*/ 30 w 152"/>
                <a:gd name="T13" fmla="*/ 15 h 152"/>
                <a:gd name="T14" fmla="*/ 59 w 152"/>
                <a:gd name="T15" fmla="*/ 19 h 152"/>
                <a:gd name="T16" fmla="*/ 87 w 152"/>
                <a:gd name="T17" fmla="*/ 0 h 152"/>
                <a:gd name="T18" fmla="*/ 105 w 152"/>
                <a:gd name="T19" fmla="*/ 24 h 152"/>
                <a:gd name="T20" fmla="*/ 137 w 152"/>
                <a:gd name="T21" fmla="*/ 30 h 152"/>
                <a:gd name="T22" fmla="*/ 133 w 152"/>
                <a:gd name="T23" fmla="*/ 59 h 152"/>
                <a:gd name="T24" fmla="*/ 152 w 152"/>
                <a:gd name="T25" fmla="*/ 87 h 152"/>
                <a:gd name="T26" fmla="*/ 128 w 152"/>
                <a:gd name="T27" fmla="*/ 105 h 152"/>
                <a:gd name="T28" fmla="*/ 122 w 152"/>
                <a:gd name="T29" fmla="*/ 137 h 152"/>
                <a:gd name="T30" fmla="*/ 93 w 152"/>
                <a:gd name="T31" fmla="*/ 133 h 152"/>
                <a:gd name="T32" fmla="*/ 71 w 152"/>
                <a:gd name="T33" fmla="*/ 144 h 152"/>
                <a:gd name="T34" fmla="*/ 87 w 152"/>
                <a:gd name="T35" fmla="*/ 127 h 152"/>
                <a:gd name="T36" fmla="*/ 103 w 152"/>
                <a:gd name="T37" fmla="*/ 121 h 152"/>
                <a:gd name="T38" fmla="*/ 121 w 152"/>
                <a:gd name="T39" fmla="*/ 128 h 152"/>
                <a:gd name="T40" fmla="*/ 120 w 152"/>
                <a:gd name="T41" fmla="*/ 104 h 152"/>
                <a:gd name="T42" fmla="*/ 127 w 152"/>
                <a:gd name="T43" fmla="*/ 89 h 152"/>
                <a:gd name="T44" fmla="*/ 144 w 152"/>
                <a:gd name="T45" fmla="*/ 81 h 152"/>
                <a:gd name="T46" fmla="*/ 127 w 152"/>
                <a:gd name="T47" fmla="*/ 65 h 152"/>
                <a:gd name="T48" fmla="*/ 121 w 152"/>
                <a:gd name="T49" fmla="*/ 49 h 152"/>
                <a:gd name="T50" fmla="*/ 128 w 152"/>
                <a:gd name="T51" fmla="*/ 31 h 152"/>
                <a:gd name="T52" fmla="*/ 104 w 152"/>
                <a:gd name="T53" fmla="*/ 32 h 152"/>
                <a:gd name="T54" fmla="*/ 89 w 152"/>
                <a:gd name="T55" fmla="*/ 25 h 152"/>
                <a:gd name="T56" fmla="*/ 81 w 152"/>
                <a:gd name="T57" fmla="*/ 8 h 152"/>
                <a:gd name="T58" fmla="*/ 65 w 152"/>
                <a:gd name="T59" fmla="*/ 25 h 152"/>
                <a:gd name="T60" fmla="*/ 49 w 152"/>
                <a:gd name="T61" fmla="*/ 31 h 152"/>
                <a:gd name="T62" fmla="*/ 31 w 152"/>
                <a:gd name="T63" fmla="*/ 24 h 152"/>
                <a:gd name="T64" fmla="*/ 32 w 152"/>
                <a:gd name="T65" fmla="*/ 48 h 152"/>
                <a:gd name="T66" fmla="*/ 25 w 152"/>
                <a:gd name="T67" fmla="*/ 63 h 152"/>
                <a:gd name="T68" fmla="*/ 8 w 152"/>
                <a:gd name="T69" fmla="*/ 71 h 152"/>
                <a:gd name="T70" fmla="*/ 25 w 152"/>
                <a:gd name="T71" fmla="*/ 87 h 152"/>
                <a:gd name="T72" fmla="*/ 31 w 152"/>
                <a:gd name="T73" fmla="*/ 103 h 152"/>
                <a:gd name="T74" fmla="*/ 24 w 152"/>
                <a:gd name="T75" fmla="*/ 121 h 152"/>
                <a:gd name="T76" fmla="*/ 48 w 152"/>
                <a:gd name="T77" fmla="*/ 120 h 152"/>
                <a:gd name="T78" fmla="*/ 63 w 152"/>
                <a:gd name="T79" fmla="*/ 127 h 152"/>
                <a:gd name="T80" fmla="*/ 71 w 152"/>
                <a:gd name="T81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52">
                  <a:moveTo>
                    <a:pt x="87" y="152"/>
                  </a:moveTo>
                  <a:cubicBezTo>
                    <a:pt x="65" y="152"/>
                    <a:pt x="65" y="152"/>
                    <a:pt x="65" y="152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5" y="132"/>
                    <a:pt x="51" y="130"/>
                    <a:pt x="47" y="12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2" y="101"/>
                    <a:pt x="20" y="97"/>
                    <a:pt x="19" y="9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5"/>
                    <a:pt x="22" y="51"/>
                    <a:pt x="24" y="4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22"/>
                    <a:pt x="55" y="20"/>
                    <a:pt x="59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7" y="20"/>
                    <a:pt x="101" y="22"/>
                    <a:pt x="105" y="24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0" y="51"/>
                    <a:pt x="132" y="55"/>
                    <a:pt x="133" y="59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2" y="97"/>
                    <a:pt x="130" y="101"/>
                    <a:pt x="128" y="105"/>
                  </a:cubicBezTo>
                  <a:cubicBezTo>
                    <a:pt x="137" y="122"/>
                    <a:pt x="137" y="122"/>
                    <a:pt x="137" y="122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1" y="130"/>
                    <a:pt x="97" y="132"/>
                    <a:pt x="93" y="133"/>
                  </a:cubicBezTo>
                  <a:lnTo>
                    <a:pt x="87" y="152"/>
                  </a:lnTo>
                  <a:close/>
                  <a:moveTo>
                    <a:pt x="71" y="144"/>
                  </a:moveTo>
                  <a:cubicBezTo>
                    <a:pt x="81" y="144"/>
                    <a:pt x="81" y="144"/>
                    <a:pt x="81" y="144"/>
                  </a:cubicBezTo>
                  <a:cubicBezTo>
                    <a:pt x="87" y="127"/>
                    <a:pt x="87" y="127"/>
                    <a:pt x="87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4" y="125"/>
                    <a:pt x="98" y="123"/>
                    <a:pt x="103" y="121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3" y="98"/>
                    <a:pt x="125" y="94"/>
                    <a:pt x="127" y="89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44" y="81"/>
                    <a:pt x="144" y="81"/>
                    <a:pt x="144" y="81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5" y="58"/>
                    <a:pt x="123" y="54"/>
                    <a:pt x="121" y="49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98" y="29"/>
                    <a:pt x="94" y="27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8" y="27"/>
                    <a:pt x="54" y="29"/>
                    <a:pt x="49" y="31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29" y="54"/>
                    <a:pt x="27" y="58"/>
                    <a:pt x="25" y="63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7" y="94"/>
                    <a:pt x="29" y="98"/>
                    <a:pt x="31" y="103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4" y="123"/>
                    <a:pt x="58" y="125"/>
                    <a:pt x="63" y="127"/>
                  </a:cubicBezTo>
                  <a:cubicBezTo>
                    <a:pt x="65" y="127"/>
                    <a:pt x="65" y="127"/>
                    <a:pt x="65" y="127"/>
                  </a:cubicBezTo>
                  <a:lnTo>
                    <a:pt x="71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7695039" y="1746078"/>
            <a:ext cx="387950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5" name="文本框 15"/>
          <p:cNvSpPr txBox="1"/>
          <p:nvPr/>
        </p:nvSpPr>
        <p:spPr>
          <a:xfrm>
            <a:off x="7695039" y="12228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7724933" y="3473158"/>
            <a:ext cx="387950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9" name="文本框 15"/>
          <p:cNvSpPr txBox="1"/>
          <p:nvPr/>
        </p:nvSpPr>
        <p:spPr>
          <a:xfrm>
            <a:off x="7724933" y="29499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7724933" y="5217139"/>
            <a:ext cx="387950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21" name="文本框 15"/>
          <p:cNvSpPr txBox="1"/>
          <p:nvPr/>
        </p:nvSpPr>
        <p:spPr>
          <a:xfrm>
            <a:off x="7724933" y="46939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658151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63175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24" y="-506436"/>
            <a:ext cx="3981157" cy="59717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35468" y="198652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</a:t>
            </a:r>
            <a:endParaRPr lang="en-US" altLang="zh-CN" sz="4000" dirty="0">
              <a:latin typeface="站酷文艺体" panose="02000603000000000000" pitchFamily="2" charset="-122"/>
              <a:ea typeface="站酷文艺体" panose="02000603000000000000" pitchFamily="2" charset="-122"/>
            </a:endParaRPr>
          </a:p>
          <a:p>
            <a:r>
              <a:rPr lang="zh-CN" altLang="en-US" sz="40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1052240" y="2186578"/>
            <a:ext cx="2710483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6" name="文本框 15"/>
          <p:cNvSpPr txBox="1"/>
          <p:nvPr/>
        </p:nvSpPr>
        <p:spPr>
          <a:xfrm>
            <a:off x="1597002" y="12663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7912694" y="2186578"/>
            <a:ext cx="2710483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8" name="文本框 15"/>
          <p:cNvSpPr txBox="1"/>
          <p:nvPr/>
        </p:nvSpPr>
        <p:spPr>
          <a:xfrm>
            <a:off x="8288643" y="12663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-32826" y="4572002"/>
            <a:ext cx="12224825" cy="17021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8"/>
          <p:cNvSpPr txBox="1"/>
          <p:nvPr/>
        </p:nvSpPr>
        <p:spPr>
          <a:xfrm>
            <a:off x="1334679" y="5356646"/>
            <a:ext cx="960704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n w="28575">
                  <a:noFill/>
                </a:ln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请在此处添加您的详细内容和信息，注意表达简练通俗易懂。更清晰的表达主题内容的含义。更清晰的表达主题内容的含义。请在此处添加您的详细内容和信息，注意表达简练通俗易懂。</a:t>
            </a:r>
          </a:p>
        </p:txBody>
      </p:sp>
      <p:sp>
        <p:nvSpPr>
          <p:cNvPr id="13" name="文本框 13"/>
          <p:cNvSpPr txBox="1"/>
          <p:nvPr/>
        </p:nvSpPr>
        <p:spPr>
          <a:xfrm>
            <a:off x="4869650" y="4730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817991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610746"/>
            <a:ext cx="12192000" cy="15896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124222" y="1737356"/>
            <a:ext cx="1294227" cy="12942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41569" y="2020850"/>
            <a:ext cx="8595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站酷文艺体" panose="02000603000000000000" pitchFamily="2" charset="-122"/>
              <a:ea typeface="站酷文艺体" panose="02000603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3175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219232" y="209208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站酷文艺体" panose="02000603000000000000" pitchFamily="2" charset="-122"/>
                <a:ea typeface="站酷文艺体" panose="02000603000000000000" pitchFamily="2" charset="-122"/>
              </a:rPr>
              <a:t>点击输入标题</a:t>
            </a:r>
          </a:p>
        </p:txBody>
      </p:sp>
    </p:spTree>
    <p:extLst>
      <p:ext uri="{BB962C8B-B14F-4D97-AF65-F5344CB8AC3E}">
        <p14:creationId xmlns:p14="http://schemas.microsoft.com/office/powerpoint/2010/main" val="2300978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08643" y="506437"/>
            <a:ext cx="84407" cy="34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81" y="847633"/>
            <a:ext cx="2528613" cy="25286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08445" y="4465544"/>
            <a:ext cx="261954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6" name="文本框 15"/>
          <p:cNvSpPr txBox="1"/>
          <p:nvPr/>
        </p:nvSpPr>
        <p:spPr>
          <a:xfrm>
            <a:off x="1876342" y="36663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04" y="847633"/>
            <a:ext cx="2528613" cy="25286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98868" y="4465544"/>
            <a:ext cx="261954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9" name="文本框 15"/>
          <p:cNvSpPr txBox="1"/>
          <p:nvPr/>
        </p:nvSpPr>
        <p:spPr>
          <a:xfrm>
            <a:off x="5266765" y="36663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291" y="847633"/>
            <a:ext cx="2528613" cy="25286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098355" y="4465544"/>
            <a:ext cx="261954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n w="28575">
                  <a:noFill/>
                </a:ln>
                <a:latin typeface="站酷文艺体" panose="02000603000000000000" pitchFamily="2" charset="-122"/>
                <a:ea typeface="站酷文艺体" panose="02000603000000000000" pitchFamily="2" charset="-122"/>
              </a:rPr>
              <a:t>请在此处添加您的详细内容和信息，注意表达简练通俗易懂。</a:t>
            </a:r>
            <a:endParaRPr lang="zh-CN" altLang="en-US" dirty="0"/>
          </a:p>
        </p:txBody>
      </p:sp>
      <p:sp>
        <p:nvSpPr>
          <p:cNvPr id="12" name="文本框 15"/>
          <p:cNvSpPr txBox="1"/>
          <p:nvPr/>
        </p:nvSpPr>
        <p:spPr>
          <a:xfrm>
            <a:off x="8566252" y="36663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站酷文艺体" panose="02000603000000000000" pitchFamily="2" charset="-122"/>
                <a:ea typeface="站酷文艺体" panose="02000603000000000000" pitchFamily="2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231640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487</Words>
  <Application>Microsoft Office PowerPoint</Application>
  <PresentationFormat>宽屏</PresentationFormat>
  <Paragraphs>61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方正苏新诗柳楷简体</vt:lpstr>
      <vt:lpstr>Arial Unicode MS</vt:lpstr>
      <vt:lpstr>Calibri Light</vt:lpstr>
      <vt:lpstr>站酷文艺体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欢</dc:creator>
  <cp:lastModifiedBy>Windows 用户</cp:lastModifiedBy>
  <cp:revision>11</cp:revision>
  <dcterms:created xsi:type="dcterms:W3CDTF">2019-05-15T03:01:17Z</dcterms:created>
  <dcterms:modified xsi:type="dcterms:W3CDTF">2020-10-22T02:03:46Z</dcterms:modified>
</cp:coreProperties>
</file>